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85" r:id="rId4"/>
  </p:sldMasterIdLst>
  <p:notesMasterIdLst>
    <p:notesMasterId r:id="rId57"/>
  </p:notesMasterIdLst>
  <p:handoutMasterIdLst>
    <p:handoutMasterId r:id="rId58"/>
  </p:handoutMasterIdLst>
  <p:sldIdLst>
    <p:sldId id="266" r:id="rId5"/>
    <p:sldId id="270" r:id="rId6"/>
    <p:sldId id="271" r:id="rId7"/>
    <p:sldId id="276" r:id="rId8"/>
    <p:sldId id="320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81" r:id="rId17"/>
    <p:sldId id="275" r:id="rId18"/>
    <p:sldId id="282" r:id="rId19"/>
    <p:sldId id="283" r:id="rId20"/>
    <p:sldId id="284" r:id="rId21"/>
    <p:sldId id="292" r:id="rId22"/>
    <p:sldId id="300" r:id="rId23"/>
    <p:sldId id="291" r:id="rId24"/>
    <p:sldId id="285" r:id="rId25"/>
    <p:sldId id="286" r:id="rId26"/>
    <p:sldId id="287" r:id="rId27"/>
    <p:sldId id="319" r:id="rId28"/>
    <p:sldId id="299" r:id="rId29"/>
    <p:sldId id="288" r:id="rId30"/>
    <p:sldId id="289" r:id="rId31"/>
    <p:sldId id="290" r:id="rId32"/>
    <p:sldId id="293" r:id="rId33"/>
    <p:sldId id="294" r:id="rId34"/>
    <p:sldId id="295" r:id="rId35"/>
    <p:sldId id="296" r:id="rId36"/>
    <p:sldId id="297" r:id="rId37"/>
    <p:sldId id="301" r:id="rId38"/>
    <p:sldId id="298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10T11:09:53.731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4A2A91-9093-4A71-BF2C-02C41F3F383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2022-07-11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1FAA5-2D2D-4352-A7F5-5423D66860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0456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36A93E5-523D-4BC2-8EC2-605B78BC8722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7D4AFE6-52F8-436F-9DAC-607E2BE5A99D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068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660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821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283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82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586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79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30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66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0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195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840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28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98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130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74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298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586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5767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253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5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726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90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771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375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41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393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550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20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19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3351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141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499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1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33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690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205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786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849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143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102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320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350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45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54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7275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84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07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06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31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7D4AFE6-52F8-436F-9DAC-607E2BE5A99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80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1940-E2E6-4404-8A5A-A14E83A7B242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2298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764652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247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95072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52248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94922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2421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94E2-FE01-4267-8639-27A3965A539B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3876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ECC9-D0C5-4898-BA54-31FA39C50889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12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884C-BB0C-4892-B340-EE006EF712C9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2565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7CA7A-E0AE-42B9-98D7-207E0DE3D66C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519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471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41272-2AA5-4FEF-9D28-8C14B977559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171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EAC0-68B1-403D-8F03-3411EA658810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69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9154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54CA-3A2B-4D6E-A3A6-0C73DF9C93A6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4320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BE76-D0CA-47CC-AEB6-0C09C49EB0F8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56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F34CAC-1B31-4F5B-B96C-9B01F72AB68D}" type="datetime1">
              <a:rPr lang="ko-KR" altLang="en-US" smtClean="0"/>
              <a:pPr/>
              <a:t>2022-07-11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53951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862" y="829491"/>
            <a:ext cx="6892246" cy="1965959"/>
          </a:xfrm>
        </p:spPr>
        <p:txBody>
          <a:bodyPr rtlCol="0">
            <a:noAutofit/>
          </a:bodyPr>
          <a:lstStyle/>
          <a:p>
            <a:r>
              <a:rPr lang="en-US" altLang="ko-KR" sz="8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8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중고마을</a:t>
            </a:r>
            <a:endParaRPr lang="en-US" altLang="ko-KR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2217" y="4801691"/>
            <a:ext cx="3931920" cy="165897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200" dirty="0" smtClean="0">
                <a:solidFill>
                  <a:schemeClr val="tx1"/>
                </a:solidFill>
              </a:rPr>
              <a:t>개발자 </a:t>
            </a:r>
            <a:r>
              <a:rPr lang="en-US" altLang="ko-KR" sz="3200" dirty="0" smtClean="0">
                <a:solidFill>
                  <a:schemeClr val="tx1"/>
                </a:solidFill>
              </a:rPr>
              <a:t>: </a:t>
            </a:r>
            <a:r>
              <a:rPr lang="ko-KR" altLang="en-US" sz="3200" dirty="0" smtClean="0">
                <a:solidFill>
                  <a:schemeClr val="tx1"/>
                </a:solidFill>
              </a:rPr>
              <a:t>강민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pPr rtl="0"/>
            <a:r>
              <a:rPr lang="ko-KR" altLang="en-US" sz="3200" dirty="0" smtClean="0">
                <a:solidFill>
                  <a:schemeClr val="tx1"/>
                </a:solidFill>
              </a:rPr>
              <a:t>개인 프로젝트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7511143" y="687273"/>
            <a:ext cx="2769325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PRODUCT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07" y="1646726"/>
            <a:ext cx="9297586" cy="49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8411300" y="1022905"/>
            <a:ext cx="1999797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ORDER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3" y="1837371"/>
            <a:ext cx="11323162" cy="44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7739941" y="918690"/>
            <a:ext cx="2697281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BOARD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28" y="1698460"/>
            <a:ext cx="9974491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7574836" y="876906"/>
            <a:ext cx="2886891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21" y="1600422"/>
            <a:ext cx="8725106" cy="50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1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997425" y="2843222"/>
            <a:ext cx="7818621" cy="2277418"/>
          </a:xfrm>
        </p:spPr>
        <p:txBody>
          <a:bodyPr/>
          <a:lstStyle/>
          <a:p>
            <a:r>
              <a:rPr lang="ko-KR" altLang="en-US" sz="6000" dirty="0" err="1" smtClean="0"/>
              <a:t>테스팅</a:t>
            </a:r>
            <a:r>
              <a:rPr lang="ko-KR" altLang="en-US" sz="6000" dirty="0" smtClean="0"/>
              <a:t> 결과 화면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3853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35340" cy="951866"/>
          </a:xfrm>
        </p:spPr>
        <p:txBody>
          <a:bodyPr/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92" y="4072206"/>
            <a:ext cx="9482410" cy="23946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63039" y="5525588"/>
            <a:ext cx="2194560" cy="653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</a:t>
            </a:r>
            <a:r>
              <a:rPr lang="en-US" altLang="ko-KR" dirty="0" err="1" smtClean="0">
                <a:solidFill>
                  <a:schemeClr val="bg1"/>
                </a:solidFill>
              </a:rPr>
              <a:t>ss</a:t>
            </a:r>
            <a:r>
              <a:rPr lang="en-US" altLang="ko-KR" dirty="0" smtClean="0">
                <a:solidFill>
                  <a:schemeClr val="bg1"/>
                </a:solidFill>
              </a:rPr>
              <a:t> Hover </a:t>
            </a:r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92" y="1404584"/>
            <a:ext cx="948241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0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66" y="1404584"/>
            <a:ext cx="8703215" cy="504856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449977" y="5316583"/>
            <a:ext cx="9575074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4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홈화면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body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85" y="1404584"/>
            <a:ext cx="2857899" cy="47250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61" y="2589066"/>
            <a:ext cx="2114516" cy="3515701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4909625" y="3066757"/>
            <a:ext cx="1885070" cy="128016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457585"/>
            <a:ext cx="5585153" cy="56706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0423123" y="1241713"/>
            <a:ext cx="928747" cy="9988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257735" y="5444197"/>
            <a:ext cx="1336431" cy="5064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88" y="1387924"/>
            <a:ext cx="3598056" cy="53033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1387924"/>
            <a:ext cx="3722914" cy="5320000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638698" y="5859061"/>
            <a:ext cx="1384663" cy="7215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6" y="1404584"/>
            <a:ext cx="6627389" cy="37552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691" y="1614284"/>
            <a:ext cx="4123809" cy="109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690" y="3311761"/>
            <a:ext cx="412380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3766" y="331652"/>
            <a:ext cx="3095897" cy="7395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개발자 소개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63040" y="1476103"/>
            <a:ext cx="8882743" cy="186798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전화번호</a:t>
            </a:r>
            <a:r>
              <a:rPr lang="en-US" altLang="ko-KR" dirty="0" smtClean="0"/>
              <a:t>: 010-9046-7290</a:t>
            </a:r>
          </a:p>
          <a:p>
            <a:pPr algn="ctr"/>
            <a:r>
              <a:rPr lang="en-US" altLang="ko-KR" dirty="0" err="1" smtClean="0"/>
              <a:t>Github</a:t>
            </a:r>
            <a:r>
              <a:rPr lang="en-US" altLang="ko-KR" dirty="0"/>
              <a:t> : https://github.com/bugger0330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63039" y="3749040"/>
            <a:ext cx="8882743" cy="257991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가로로 말린 두루마리 모양 6"/>
          <p:cNvSpPr/>
          <p:nvPr/>
        </p:nvSpPr>
        <p:spPr>
          <a:xfrm>
            <a:off x="4389121" y="3801270"/>
            <a:ext cx="2651760" cy="731520"/>
          </a:xfrm>
          <a:prstGeom prst="horizontalScrol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자신 있는 분야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3171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HTML/</a:t>
            </a:r>
            <a:r>
              <a:rPr lang="en-US" altLang="ko-KR" dirty="0" err="1" smtClean="0"/>
              <a:t>css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jquery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4443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JAVA</a:t>
            </a:r>
          </a:p>
          <a:p>
            <a:pPr algn="ctr"/>
            <a:r>
              <a:rPr lang="en-US" altLang="ko-KR" dirty="0" smtClean="0"/>
              <a:t>Spring / </a:t>
            </a:r>
            <a:r>
              <a:rPr lang="en-US" altLang="ko-KR" dirty="0" err="1" smtClean="0"/>
              <a:t>springboot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57154" y="5139418"/>
            <a:ext cx="2457407" cy="100584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MariaDB</a:t>
            </a:r>
            <a:endParaRPr lang="ko-KR" altLang="en-US" dirty="0"/>
          </a:p>
        </p:txBody>
      </p:sp>
      <p:sp>
        <p:nvSpPr>
          <p:cNvPr id="17" name="포인트가 5개인 별 16"/>
          <p:cNvSpPr/>
          <p:nvPr/>
        </p:nvSpPr>
        <p:spPr>
          <a:xfrm>
            <a:off x="5632268" y="4623827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5027023" y="4622200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5개인 별 20"/>
          <p:cNvSpPr/>
          <p:nvPr/>
        </p:nvSpPr>
        <p:spPr>
          <a:xfrm>
            <a:off x="8108519" y="4630172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5개인 별 21"/>
          <p:cNvSpPr/>
          <p:nvPr/>
        </p:nvSpPr>
        <p:spPr>
          <a:xfrm>
            <a:off x="8717204" y="4630172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6237513" y="4622200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2902970" y="4605395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포인트가 5개인 별 24"/>
          <p:cNvSpPr/>
          <p:nvPr/>
        </p:nvSpPr>
        <p:spPr>
          <a:xfrm>
            <a:off x="2297725" y="4603768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포인트가 5개인 별 25"/>
          <p:cNvSpPr/>
          <p:nvPr/>
        </p:nvSpPr>
        <p:spPr>
          <a:xfrm>
            <a:off x="3508215" y="4619836"/>
            <a:ext cx="431075" cy="4278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6" y="1293221"/>
            <a:ext cx="7120869" cy="5146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401" y="2052824"/>
            <a:ext cx="2961905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2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출석체크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91" y="966651"/>
            <a:ext cx="5360775" cy="5279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38" y="2108356"/>
            <a:ext cx="3895238" cy="10476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44" y="4234063"/>
            <a:ext cx="3895238" cy="1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상품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6" y="1417491"/>
            <a:ext cx="4797301" cy="40230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19" y="1404584"/>
            <a:ext cx="4584673" cy="44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검색 기능 추가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49" y="1988167"/>
            <a:ext cx="8858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쿼리문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16" y="1234766"/>
            <a:ext cx="8647347" cy="5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검색 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31" y="1763852"/>
            <a:ext cx="813548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상품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64" y="1539982"/>
            <a:ext cx="586821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상품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56" y="1404584"/>
            <a:ext cx="579200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mtClean="0"/>
              <a:t>상품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43" y="1506641"/>
            <a:ext cx="5811061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" y="1346667"/>
            <a:ext cx="7992590" cy="502990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5381897" y="5598381"/>
            <a:ext cx="1071154" cy="679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896" y="1223174"/>
            <a:ext cx="3314286" cy="8761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896" y="2543291"/>
            <a:ext cx="3266667" cy="8857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6896" y="3925724"/>
            <a:ext cx="3276190" cy="8857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6896" y="5155524"/>
            <a:ext cx="3247619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141789" cy="990599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672046" y="2165766"/>
            <a:ext cx="9944098" cy="41954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프로젝트 개요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 smtClean="0"/>
              <a:t>프로젝트 전체 요약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u"/>
            </a:pPr>
            <a:endParaRPr lang="en-US" altLang="ko-KR" sz="2800" dirty="0"/>
          </a:p>
          <a:p>
            <a:pPr>
              <a:buFont typeface="Wingdings" panose="05000000000000000000" pitchFamily="2" charset="2"/>
              <a:buChar char="u"/>
            </a:pPr>
            <a:r>
              <a:rPr lang="ko-KR" altLang="en-US" sz="2800" dirty="0" err="1" smtClean="0"/>
              <a:t>개인소감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3611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상세 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52" y="1216862"/>
            <a:ext cx="7252150" cy="550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장바구니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6" y="335152"/>
            <a:ext cx="6939392" cy="619627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0842171" y="2181497"/>
            <a:ext cx="836023" cy="812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0158548" y="5786845"/>
            <a:ext cx="683623" cy="5986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35" y="2507824"/>
            <a:ext cx="3619048" cy="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91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결제페이지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997" y="2030971"/>
            <a:ext cx="4401164" cy="4420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49" y="165082"/>
            <a:ext cx="3560637" cy="65278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6" y="2488661"/>
            <a:ext cx="3047619" cy="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54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도로명주소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5" y="1531473"/>
            <a:ext cx="3778705" cy="37950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783141" y="2400470"/>
            <a:ext cx="875211" cy="535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4" y="1857292"/>
            <a:ext cx="2658595" cy="2967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523" y="1672493"/>
            <a:ext cx="4801270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4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카드결제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075" y="1242160"/>
            <a:ext cx="7143673" cy="53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무통장 입금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68" y="1404584"/>
            <a:ext cx="822122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7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아임포트</a:t>
            </a:r>
            <a:r>
              <a:rPr lang="ko-KR" altLang="en-US" dirty="0" smtClean="0"/>
              <a:t> 결제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09" y="1518908"/>
            <a:ext cx="3667637" cy="47345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39" y="2324243"/>
            <a:ext cx="4104762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5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주문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배송 조회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26" y="1404584"/>
            <a:ext cx="6628817" cy="52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06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84" y="1662112"/>
            <a:ext cx="78200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6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9" y="1287837"/>
            <a:ext cx="5877745" cy="5182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00" y="208161"/>
            <a:ext cx="4963218" cy="44678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417" y="4884161"/>
            <a:ext cx="2704762" cy="704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417" y="5899969"/>
            <a:ext cx="2657143" cy="7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3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141789" cy="990599"/>
          </a:xfrm>
        </p:spPr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39812" y="1760818"/>
            <a:ext cx="10733088" cy="41954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 smtClean="0"/>
              <a:t>프로젝트 명 </a:t>
            </a:r>
            <a:r>
              <a:rPr lang="en-US" altLang="ko-KR" sz="2800" dirty="0" smtClean="0"/>
              <a:t>: IT </a:t>
            </a:r>
            <a:r>
              <a:rPr lang="ko-KR" altLang="en-US" sz="2800" dirty="0" err="1" smtClean="0"/>
              <a:t>중고마을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 smtClean="0"/>
          </a:p>
          <a:p>
            <a:r>
              <a:rPr lang="ko-KR" altLang="en-US" sz="2800" dirty="0" smtClean="0"/>
              <a:t>개발 기간 </a:t>
            </a:r>
            <a:r>
              <a:rPr lang="en-US" altLang="ko-KR" sz="2800" dirty="0" smtClean="0"/>
              <a:t>: 2022.6.20 </a:t>
            </a:r>
            <a:r>
              <a:rPr lang="en-US" altLang="ko-KR" sz="2800" dirty="0"/>
              <a:t>~ </a:t>
            </a:r>
            <a:r>
              <a:rPr lang="en-US" altLang="ko-KR" sz="2800" dirty="0" smtClean="0"/>
              <a:t>2022.7.10 (20</a:t>
            </a:r>
            <a:r>
              <a:rPr lang="ko-KR" altLang="en-US" sz="2800" dirty="0" smtClean="0"/>
              <a:t>일</a:t>
            </a:r>
            <a:r>
              <a:rPr lang="en-US" altLang="ko-KR" sz="2800" dirty="0" smtClean="0"/>
              <a:t>)</a:t>
            </a:r>
          </a:p>
          <a:p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 smtClean="0"/>
              <a:t>개발 목적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네이버 </a:t>
            </a:r>
            <a:r>
              <a:rPr lang="ko-KR" altLang="en-US" sz="2800" dirty="0" err="1" smtClean="0"/>
              <a:t>중고나라를</a:t>
            </a:r>
            <a:r>
              <a:rPr lang="ko-KR" altLang="en-US" sz="2800" dirty="0" smtClean="0"/>
              <a:t> 대체할 중고 거래 사이트 </a:t>
            </a:r>
            <a:r>
              <a:rPr lang="ko-KR" altLang="en-US" sz="2800" dirty="0" smtClean="0"/>
              <a:t>개설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	</a:t>
            </a:r>
            <a:r>
              <a:rPr lang="en-US" altLang="ko-KR" sz="2800" dirty="0" smtClean="0"/>
              <a:t>				</a:t>
            </a:r>
            <a:r>
              <a:rPr lang="ko-KR" altLang="en-US" sz="2800" dirty="0" smtClean="0"/>
              <a:t>및 모바일 중고거래 시장 장악</a:t>
            </a: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 smtClean="0"/>
              <a:t>기대 효과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트래픽 증가에 따른 광고 수익 발생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209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회원탈퇴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8" y="2050684"/>
            <a:ext cx="5209174" cy="42136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36" y="1495160"/>
            <a:ext cx="5839640" cy="1933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081" y="4613037"/>
            <a:ext cx="4133333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65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6" y="1296802"/>
            <a:ext cx="5153744" cy="53260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922" y="1296802"/>
            <a:ext cx="4114286" cy="10761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922" y="3112641"/>
            <a:ext cx="4114286" cy="11142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922" y="4865712"/>
            <a:ext cx="4142857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3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공지사항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27" y="1404584"/>
            <a:ext cx="10058400" cy="53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5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4" y="1404584"/>
            <a:ext cx="10058400" cy="5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41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29" y="758607"/>
            <a:ext cx="5500130" cy="27169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29" y="3704134"/>
            <a:ext cx="5482057" cy="26868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86" y="1952825"/>
            <a:ext cx="3761905" cy="10190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27" y="4538015"/>
            <a:ext cx="3752381" cy="1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2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판매글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1" y="1555771"/>
            <a:ext cx="5627026" cy="3434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4" y="1555771"/>
            <a:ext cx="6050594" cy="43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 smtClean="0"/>
              <a:t>판매글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10" y="1404583"/>
            <a:ext cx="8580810" cy="51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2256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2527162" y="2688712"/>
            <a:ext cx="9046529" cy="14805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000" dirty="0" smtClean="0"/>
              <a:t>어려웠던 부분</a:t>
            </a:r>
            <a:endParaRPr lang="ko-KR" altLang="en-US" sz="8000" dirty="0"/>
          </a:p>
        </p:txBody>
      </p:sp>
      <p:sp>
        <p:nvSpPr>
          <p:cNvPr id="4" name="제목 4"/>
          <p:cNvSpPr txBox="1">
            <a:spLocks/>
          </p:cNvSpPr>
          <p:nvPr/>
        </p:nvSpPr>
        <p:spPr>
          <a:xfrm>
            <a:off x="4956855" y="4426072"/>
            <a:ext cx="2502038" cy="903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600" dirty="0" smtClean="0"/>
              <a:t>코드 첨부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14152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이미지 </a:t>
            </a:r>
            <a:r>
              <a:rPr lang="ko-KR" altLang="en-US" dirty="0" smtClean="0"/>
              <a:t>첨부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리얼패스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77" y="575135"/>
            <a:ext cx="7062719" cy="60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98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1" y="452718"/>
            <a:ext cx="7661865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게시판 번호 및 이전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다음 버튼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64" y="1723792"/>
            <a:ext cx="7621064" cy="1705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64" y="4218012"/>
            <a:ext cx="7664387" cy="199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4141789" cy="990599"/>
          </a:xfrm>
        </p:spPr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9" y="1443317"/>
            <a:ext cx="5179552" cy="5179552"/>
          </a:xfrm>
          <a:prstGeom prst="rect">
            <a:avLst/>
          </a:prstGeom>
        </p:spPr>
      </p:pic>
      <p:sp>
        <p:nvSpPr>
          <p:cNvPr id="7" name="제목 4"/>
          <p:cNvSpPr txBox="1">
            <a:spLocks/>
          </p:cNvSpPr>
          <p:nvPr/>
        </p:nvSpPr>
        <p:spPr>
          <a:xfrm>
            <a:off x="6211637" y="1909365"/>
            <a:ext cx="4813415" cy="15196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 smtClean="0"/>
              <a:t>업자가 판을 치는 현재의 </a:t>
            </a:r>
            <a:r>
              <a:rPr lang="ko-KR" altLang="en-US" sz="2800" dirty="0" err="1" smtClean="0"/>
              <a:t>중고나라를</a:t>
            </a:r>
            <a:r>
              <a:rPr lang="ko-KR" altLang="en-US" sz="2800" dirty="0" smtClean="0"/>
              <a:t> 대체할 중고거래 사이트 개설</a:t>
            </a:r>
            <a:endParaRPr lang="ko-KR" altLang="en-US" sz="2800" dirty="0"/>
          </a:p>
        </p:txBody>
      </p:sp>
      <p:sp>
        <p:nvSpPr>
          <p:cNvPr id="8" name="제목 4"/>
          <p:cNvSpPr txBox="1">
            <a:spLocks/>
          </p:cNvSpPr>
          <p:nvPr/>
        </p:nvSpPr>
        <p:spPr>
          <a:xfrm>
            <a:off x="6211636" y="3929754"/>
            <a:ext cx="4813415" cy="15196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 err="1" smtClean="0"/>
              <a:t>당근마켓</a:t>
            </a: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처럼</a:t>
            </a:r>
            <a:r>
              <a:rPr lang="ko-KR" altLang="en-US" sz="2800" dirty="0" smtClean="0"/>
              <a:t> 간단하고 편리한 사이트를 만드는 게 목적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58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646112" y="452718"/>
            <a:ext cx="4435340" cy="951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쿼리문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66" y="1404584"/>
            <a:ext cx="8057447" cy="50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6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3128055" y="2675649"/>
            <a:ext cx="5584872" cy="1506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800" dirty="0" smtClean="0"/>
              <a:t>개인 소감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68417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6" name="제목 4"/>
          <p:cNvSpPr txBox="1">
            <a:spLocks/>
          </p:cNvSpPr>
          <p:nvPr/>
        </p:nvSpPr>
        <p:spPr>
          <a:xfrm>
            <a:off x="3128055" y="2675649"/>
            <a:ext cx="7165476" cy="1506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800" dirty="0" smtClean="0"/>
              <a:t>감사합니다</a:t>
            </a:r>
            <a:r>
              <a:rPr lang="en-US" altLang="ko-KR" sz="8800" dirty="0" smtClean="0"/>
              <a:t>!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98342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15430" y="378026"/>
            <a:ext cx="2078519" cy="766482"/>
          </a:xfrm>
        </p:spPr>
        <p:txBody>
          <a:bodyPr/>
          <a:lstStyle/>
          <a:p>
            <a:r>
              <a:rPr lang="ko-KR" altLang="en-US" dirty="0" smtClean="0"/>
              <a:t>개발 툴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19" y="4835049"/>
            <a:ext cx="2019419" cy="9683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30" y="4901518"/>
            <a:ext cx="2333758" cy="102101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98" y="2964979"/>
            <a:ext cx="1078133" cy="15210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2" y="3248298"/>
            <a:ext cx="1149423" cy="11494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23" y="2926324"/>
            <a:ext cx="979096" cy="14094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32" y="2956974"/>
            <a:ext cx="1529070" cy="15290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92" y="4783547"/>
            <a:ext cx="1119949" cy="111994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86" y="4783548"/>
            <a:ext cx="1282463" cy="11580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73" y="2956975"/>
            <a:ext cx="2192215" cy="152907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86" y="2912677"/>
            <a:ext cx="1423062" cy="1423062"/>
          </a:xfrm>
          <a:prstGeom prst="rect">
            <a:avLst/>
          </a:prstGeom>
        </p:spPr>
      </p:pic>
      <p:sp>
        <p:nvSpPr>
          <p:cNvPr id="25" name="제목 4"/>
          <p:cNvSpPr txBox="1">
            <a:spLocks/>
          </p:cNvSpPr>
          <p:nvPr/>
        </p:nvSpPr>
        <p:spPr>
          <a:xfrm>
            <a:off x="1373740" y="1590277"/>
            <a:ext cx="3447500" cy="766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FrontEnd</a:t>
            </a:r>
            <a:endParaRPr lang="ko-KR" altLang="en-US" dirty="0"/>
          </a:p>
        </p:txBody>
      </p:sp>
      <p:sp>
        <p:nvSpPr>
          <p:cNvPr id="26" name="제목 4"/>
          <p:cNvSpPr txBox="1">
            <a:spLocks/>
          </p:cNvSpPr>
          <p:nvPr/>
        </p:nvSpPr>
        <p:spPr>
          <a:xfrm>
            <a:off x="7673419" y="1513299"/>
            <a:ext cx="3168427" cy="7664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err="1"/>
              <a:t>BackEnd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3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62768" y="902712"/>
            <a:ext cx="3040517" cy="1081722"/>
          </a:xfrm>
        </p:spPr>
        <p:txBody>
          <a:bodyPr/>
          <a:lstStyle/>
          <a:p>
            <a:r>
              <a:rPr lang="ko-KR" altLang="en-US" sz="2800" dirty="0" smtClean="0"/>
              <a:t>홈페이지 흐름도</a:t>
            </a:r>
            <a:endParaRPr lang="ko-KR" altLang="en-US" sz="28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27059" y="1777048"/>
            <a:ext cx="1692140" cy="64008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홈 화면</a:t>
            </a:r>
            <a:endParaRPr lang="ko-KR" altLang="en-US" sz="14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522191" y="1756615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회원탈퇴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239365" y="1760969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회원정보수정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56539" y="1781402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마이페이지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709885" y="1760969"/>
            <a:ext cx="1692140" cy="6400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회원가입</a:t>
            </a:r>
            <a:endParaRPr lang="ko-KR" altLang="en-US" sz="1400" dirty="0"/>
          </a:p>
        </p:txBody>
      </p:sp>
      <p:sp>
        <p:nvSpPr>
          <p:cNvPr id="24" name="오른쪽 화살표 23"/>
          <p:cNvSpPr/>
          <p:nvPr/>
        </p:nvSpPr>
        <p:spPr>
          <a:xfrm>
            <a:off x="9056166" y="1870745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오른쪽 화살표 24"/>
          <p:cNvSpPr/>
          <p:nvPr/>
        </p:nvSpPr>
        <p:spPr>
          <a:xfrm>
            <a:off x="6773340" y="1834992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오른쪽 화살표 25"/>
          <p:cNvSpPr/>
          <p:nvPr/>
        </p:nvSpPr>
        <p:spPr>
          <a:xfrm>
            <a:off x="4514488" y="1857512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09320" y="3411902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상품목록</a:t>
            </a:r>
            <a:endParaRPr lang="ko-KR" altLang="en-US" sz="14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521626" y="3395823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결제페이지</a:t>
            </a:r>
            <a:endParaRPr lang="ko-KR" altLang="en-US" sz="14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256886" y="3416794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장바구니</a:t>
            </a:r>
            <a:endParaRPr lang="ko-KR" altLang="en-US" sz="1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92146" y="3395823"/>
            <a:ext cx="1692140" cy="64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상세페이지</a:t>
            </a:r>
            <a:endParaRPr lang="ko-KR" altLang="en-US" sz="1400" dirty="0"/>
          </a:p>
        </p:txBody>
      </p:sp>
      <p:sp>
        <p:nvSpPr>
          <p:cNvPr id="32" name="오른쪽 화살표 31"/>
          <p:cNvSpPr/>
          <p:nvPr/>
        </p:nvSpPr>
        <p:spPr>
          <a:xfrm>
            <a:off x="4534946" y="3489440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오른쪽 화살표 34"/>
          <p:cNvSpPr/>
          <p:nvPr/>
        </p:nvSpPr>
        <p:spPr>
          <a:xfrm>
            <a:off x="4501725" y="4481978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238800" y="4365309"/>
            <a:ext cx="1692140" cy="6400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자유게시판</a:t>
            </a:r>
            <a:endParaRPr lang="ko-KR" altLang="en-US" sz="14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955974" y="4385742"/>
            <a:ext cx="1692140" cy="6400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공지사항</a:t>
            </a:r>
            <a:endParaRPr lang="ko-KR" altLang="en-US" sz="14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709320" y="4365309"/>
            <a:ext cx="1692140" cy="64008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게시판</a:t>
            </a:r>
            <a:endParaRPr lang="ko-KR" altLang="en-US" sz="1400" dirty="0"/>
          </a:p>
        </p:txBody>
      </p:sp>
      <p:sp>
        <p:nvSpPr>
          <p:cNvPr id="43" name="오른쪽 화살표 42"/>
          <p:cNvSpPr/>
          <p:nvPr/>
        </p:nvSpPr>
        <p:spPr>
          <a:xfrm>
            <a:off x="9061854" y="3505599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4" name="오른쪽 화살표 43"/>
          <p:cNvSpPr/>
          <p:nvPr/>
        </p:nvSpPr>
        <p:spPr>
          <a:xfrm>
            <a:off x="6815867" y="3469846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238800" y="5380197"/>
            <a:ext cx="1692140" cy="6400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 확인</a:t>
            </a:r>
            <a:endParaRPr lang="ko-KR" altLang="en-US" sz="14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4955974" y="5400630"/>
            <a:ext cx="1692140" cy="6400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내 </a:t>
            </a:r>
            <a:r>
              <a:rPr lang="ko-KR" altLang="en-US" sz="1400" dirty="0" err="1" smtClean="0"/>
              <a:t>판매글</a:t>
            </a:r>
            <a:r>
              <a:rPr lang="ko-KR" altLang="en-US" sz="1400" dirty="0" smtClean="0"/>
              <a:t> 목록</a:t>
            </a:r>
            <a:endParaRPr lang="ko-KR" altLang="en-US" sz="14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9320" y="5380197"/>
            <a:ext cx="1692140" cy="6400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판매글</a:t>
            </a:r>
            <a:r>
              <a:rPr lang="ko-KR" altLang="en-US" sz="1400" dirty="0" smtClean="0"/>
              <a:t> 작성</a:t>
            </a:r>
            <a:endParaRPr lang="ko-KR" altLang="en-US" sz="1400" dirty="0"/>
          </a:p>
        </p:txBody>
      </p:sp>
      <p:sp>
        <p:nvSpPr>
          <p:cNvPr id="52" name="오른쪽 화살표 51"/>
          <p:cNvSpPr/>
          <p:nvPr/>
        </p:nvSpPr>
        <p:spPr>
          <a:xfrm>
            <a:off x="6772775" y="5454220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3" name="오른쪽 화살표 52"/>
          <p:cNvSpPr/>
          <p:nvPr/>
        </p:nvSpPr>
        <p:spPr>
          <a:xfrm>
            <a:off x="4513923" y="5476740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09885" y="2572285"/>
            <a:ext cx="1692140" cy="64008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출석체크</a:t>
            </a:r>
            <a:endParaRPr lang="ko-KR" altLang="en-US" sz="14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9521626" y="2517937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로그아웃</a:t>
            </a:r>
            <a:endParaRPr lang="ko-KR" altLang="en-US" sz="14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238800" y="2522291"/>
            <a:ext cx="1692140" cy="6400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주문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배송조회</a:t>
            </a:r>
            <a:endParaRPr lang="ko-KR" altLang="en-US" sz="1400" dirty="0"/>
          </a:p>
        </p:txBody>
      </p:sp>
      <p:sp>
        <p:nvSpPr>
          <p:cNvPr id="59" name="오른쪽 화살표 58"/>
          <p:cNvSpPr/>
          <p:nvPr/>
        </p:nvSpPr>
        <p:spPr>
          <a:xfrm>
            <a:off x="6772775" y="2596314"/>
            <a:ext cx="365760" cy="48332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아래쪽 화살표 59"/>
          <p:cNvSpPr/>
          <p:nvPr/>
        </p:nvSpPr>
        <p:spPr>
          <a:xfrm>
            <a:off x="1047750" y="2681958"/>
            <a:ext cx="485775" cy="4504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>
            <a:off x="2112774" y="3489440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>
            <a:off x="2132479" y="4481978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2157543" y="5507892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오른쪽 화살표 63"/>
          <p:cNvSpPr/>
          <p:nvPr/>
        </p:nvSpPr>
        <p:spPr>
          <a:xfrm>
            <a:off x="2224713" y="1870844"/>
            <a:ext cx="435040" cy="421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521626" y="4836660"/>
            <a:ext cx="1692140" cy="64008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관리자 페이지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76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6" name="제목 4"/>
          <p:cNvSpPr txBox="1">
            <a:spLocks/>
          </p:cNvSpPr>
          <p:nvPr/>
        </p:nvSpPr>
        <p:spPr>
          <a:xfrm>
            <a:off x="8437425" y="648661"/>
            <a:ext cx="1999797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27" y="1495952"/>
            <a:ext cx="9981203" cy="504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418" b="6313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46112" y="452718"/>
            <a:ext cx="3912826" cy="931945"/>
          </a:xfrm>
        </p:spPr>
        <p:txBody>
          <a:bodyPr/>
          <a:lstStyle/>
          <a:p>
            <a:r>
              <a:rPr lang="en-US" altLang="ko-KR" dirty="0"/>
              <a:t>UML Diagram</a:t>
            </a:r>
            <a:endParaRPr lang="ko-KR" altLang="en-US" dirty="0"/>
          </a:p>
        </p:txBody>
      </p:sp>
      <p:sp>
        <p:nvSpPr>
          <p:cNvPr id="7" name="제목 4"/>
          <p:cNvSpPr txBox="1">
            <a:spLocks/>
          </p:cNvSpPr>
          <p:nvPr/>
        </p:nvSpPr>
        <p:spPr>
          <a:xfrm>
            <a:off x="8437425" y="648661"/>
            <a:ext cx="1999797" cy="723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 smtClean="0"/>
              <a:t>AUTH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1" y="1512879"/>
            <a:ext cx="10538448" cy="51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269</Words>
  <Application>Microsoft Office PowerPoint</Application>
  <PresentationFormat>와이드스크린</PresentationFormat>
  <Paragraphs>161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맑은 고딕</vt:lpstr>
      <vt:lpstr>Arial</vt:lpstr>
      <vt:lpstr>Calibri</vt:lpstr>
      <vt:lpstr>Century Gothic</vt:lpstr>
      <vt:lpstr>Wingdings</vt:lpstr>
      <vt:lpstr>Wingdings 3</vt:lpstr>
      <vt:lpstr>이온</vt:lpstr>
      <vt:lpstr>IT 중고마을</vt:lpstr>
      <vt:lpstr>개발자 소개</vt:lpstr>
      <vt:lpstr>목차</vt:lpstr>
      <vt:lpstr>프로젝트 개요</vt:lpstr>
      <vt:lpstr>프로젝트 개요</vt:lpstr>
      <vt:lpstr>개발 툴</vt:lpstr>
      <vt:lpstr>홈페이지 흐름도</vt:lpstr>
      <vt:lpstr>UML Diagram</vt:lpstr>
      <vt:lpstr>UML Diagram</vt:lpstr>
      <vt:lpstr>UML Diagram</vt:lpstr>
      <vt:lpstr>UML Diagram</vt:lpstr>
      <vt:lpstr>UML Diagram</vt:lpstr>
      <vt:lpstr>UML Diagram</vt:lpstr>
      <vt:lpstr>테스팅 결과 화면</vt:lpstr>
      <vt:lpstr>header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2022-07-09T04:18:21Z</dcterms:created>
  <dcterms:modified xsi:type="dcterms:W3CDTF">2022-07-10T21:14:11Z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